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7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33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838200" y="2692940"/>
            <a:ext cx="10515600" cy="75713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4800"/>
            </a:lvl1pPr>
          </a:lstStyle>
          <a:p>
            <a:r>
              <a:rPr lang="zh-CN" altLang="en-US" dirty="0"/>
              <a:t>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838200" y="3566399"/>
            <a:ext cx="105156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副标题</a:t>
            </a:r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142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38201" y="1545535"/>
            <a:ext cx="83327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本内容版权属</a:t>
            </a:r>
            <a:r>
              <a:rPr lang="zh-CN" altLang="en-US" sz="1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杭州饥人谷教育科技有限公司</a:t>
            </a: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（简称饥人谷）所有。</a:t>
            </a: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任何媒体、网站或个人未经本网协议授权不得转载、链接、转贴，</a:t>
            </a: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或以其他方式复制、发布和发表。</a:t>
            </a: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已获得饥人谷授权的媒体、网站或个人在使用时须注明「资料来源：饥人谷」 。</a:t>
            </a: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对于违反者，饥人谷将依法追究责任。</a:t>
            </a: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如果你想要购买本课程</a:t>
            </a: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请微信联系 </a:t>
            </a:r>
            <a:r>
              <a:rPr lang="en-US" altLang="zh-CN" sz="1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xiedaimala02</a:t>
            </a:r>
            <a:r>
              <a:rPr lang="en-US" altLang="zh-CN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 </a:t>
            </a:r>
            <a:r>
              <a:rPr lang="en-US" altLang="zh-CN" sz="1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xiedaimala03</a:t>
            </a: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如果你发现有人盗用本课程</a:t>
            </a:r>
            <a:endParaRPr lang="en-US" altLang="zh-CN" sz="1800">
              <a:solidFill>
                <a:srgbClr val="2B457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请微信联系 </a:t>
            </a:r>
            <a:r>
              <a:rPr lang="en-US" altLang="zh-CN" sz="1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xiedaimala02</a:t>
            </a:r>
            <a:r>
              <a:rPr lang="en-US" altLang="zh-CN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 </a:t>
            </a:r>
            <a:r>
              <a:rPr lang="en-US" altLang="zh-CN" sz="18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xiedaimala03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8200" y="286134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rgbClr val="2B457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版权声明</a:t>
            </a:r>
          </a:p>
        </p:txBody>
      </p:sp>
    </p:spTree>
    <p:extLst>
      <p:ext uri="{BB962C8B-B14F-4D97-AF65-F5344CB8AC3E}">
        <p14:creationId xmlns:p14="http://schemas.microsoft.com/office/powerpoint/2010/main" val="250417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代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代码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260000"/>
            <a:ext cx="10515600" cy="538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zh-CN" altLang="en-US" dirty="0" smtClean="0"/>
            </a:lvl1pPr>
            <a:lvl2pPr marL="0" indent="0">
              <a:buNone/>
              <a:defRPr lang="zh-CN" altLang="en-US" sz="2000" dirty="0" smtClean="0">
                <a:latin typeface="Consolas" panose="020B0609020204030204" pitchFamily="49" charset="0"/>
              </a:defRPr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1"/>
            <a:r>
              <a:rPr lang="en-US" altLang="zh-CN"/>
              <a:t>print("hi")</a:t>
            </a:r>
            <a:endParaRPr lang="zh-CN" altLang="en-US" dirty="0"/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21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60000"/>
            <a:ext cx="10515600" cy="538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zh-CN" altLang="en-US" dirty="0" smtClean="0"/>
            </a:lvl1pPr>
            <a:lvl2pPr>
              <a:buSzPct val="100000"/>
              <a:defRPr lang="zh-CN" altLang="en-US" dirty="0" smtClean="0"/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9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11353800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A6B6B8B-E38A-4C92-8797-81FA559B2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1"/>
          <p:cNvSpPr>
            <a:spLocks noGrp="1"/>
          </p:cNvSpPr>
          <p:nvPr>
            <p:ph type="ftr" sz="quarter" idx="3"/>
          </p:nvPr>
        </p:nvSpPr>
        <p:spPr>
          <a:xfrm>
            <a:off x="11353800" y="6642000"/>
            <a:ext cx="83820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9175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内容占位符 2"/>
          <p:cNvSpPr>
            <a:spLocks noGrp="1"/>
          </p:cNvSpPr>
          <p:nvPr>
            <p:ph idx="13"/>
          </p:nvPr>
        </p:nvSpPr>
        <p:spPr>
          <a:xfrm>
            <a:off x="0" y="3"/>
            <a:ext cx="12192000" cy="6857999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3636750"/>
            <a:ext cx="105156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365000"/>
            <a:ext cx="10515600" cy="3416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11353800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A6B6B8B-E38A-4C92-8797-81FA559B2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页脚占位符 1"/>
          <p:cNvSpPr>
            <a:spLocks noGrp="1"/>
          </p:cNvSpPr>
          <p:nvPr>
            <p:ph type="ftr" sz="quarter" idx="3"/>
          </p:nvPr>
        </p:nvSpPr>
        <p:spPr>
          <a:xfrm>
            <a:off x="11353800" y="6642000"/>
            <a:ext cx="83820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338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3636750"/>
            <a:ext cx="105156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365000"/>
            <a:ext cx="10515600" cy="3416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9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11353800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A6B6B8B-E38A-4C92-8797-81FA559B2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1"/>
          <p:cNvSpPr>
            <a:spLocks noGrp="1"/>
          </p:cNvSpPr>
          <p:nvPr>
            <p:ph type="ftr" sz="quarter" idx="3"/>
          </p:nvPr>
        </p:nvSpPr>
        <p:spPr>
          <a:xfrm>
            <a:off x="11353800" y="6642000"/>
            <a:ext cx="83820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2570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6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11353800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A6B6B8B-E38A-4C92-8797-81FA559B2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页脚占位符 1"/>
          <p:cNvSpPr>
            <a:spLocks noGrp="1"/>
          </p:cNvSpPr>
          <p:nvPr>
            <p:ph type="ftr" sz="quarter" idx="3"/>
          </p:nvPr>
        </p:nvSpPr>
        <p:spPr>
          <a:xfrm>
            <a:off x="11353800" y="6642000"/>
            <a:ext cx="83820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6737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11353800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A6B6B8B-E38A-4C92-8797-81FA559B2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页脚占位符 1"/>
          <p:cNvSpPr>
            <a:spLocks noGrp="1"/>
          </p:cNvSpPr>
          <p:nvPr>
            <p:ph type="ftr" sz="quarter" idx="3"/>
          </p:nvPr>
        </p:nvSpPr>
        <p:spPr>
          <a:xfrm>
            <a:off x="11353800" y="6642000"/>
            <a:ext cx="83820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4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60000"/>
            <a:ext cx="10515600" cy="538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lang="zh-CN" altLang="en-US" dirty="0" smtClean="0"/>
            </a:lvl1pPr>
            <a:lvl2pPr>
              <a:lnSpc>
                <a:spcPct val="100000"/>
              </a:lnSpc>
              <a:defRPr lang="zh-CN" altLang="en-US" dirty="0" smtClean="0"/>
            </a:lvl2pPr>
            <a:lvl3pPr>
              <a:lnSpc>
                <a:spcPct val="100000"/>
              </a:lnSpc>
              <a:defRPr lang="zh-CN" altLang="en-US" dirty="0" smtClean="0"/>
            </a:lvl3pPr>
            <a:lvl4pPr>
              <a:lnSpc>
                <a:spcPct val="100000"/>
              </a:lnSpc>
              <a:defRPr lang="zh-CN" altLang="en-US" dirty="0" smtClean="0"/>
            </a:lvl4pPr>
            <a:lvl5pPr>
              <a:lnSpc>
                <a:spcPct val="100000"/>
              </a:lnSpc>
              <a:defRPr lang="zh-CN" altLang="en-US" dirty="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3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代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代码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260000"/>
            <a:ext cx="10515600" cy="5382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zh-CN" altLang="en-US" dirty="0" smtClean="0"/>
            </a:lvl1pPr>
            <a:lvl2pPr marL="0" indent="0">
              <a:buNone/>
              <a:defRPr lang="zh-CN" altLang="en-US" sz="2000" dirty="0" smtClean="0">
                <a:latin typeface="Consolas" panose="020B0609020204030204" pitchFamily="49" charset="0"/>
              </a:defRPr>
            </a:lvl2pPr>
            <a:lvl3pPr>
              <a:defRPr lang="zh-CN" altLang="en-US" dirty="0" smtClean="0"/>
            </a:lvl3pPr>
            <a:lvl4pPr>
              <a:defRPr lang="zh-CN" altLang="en-US" dirty="0" smtClean="0"/>
            </a:lvl4pPr>
            <a:lvl5pPr>
              <a:defRPr lang="zh-CN" altLang="en-US" dirty="0"/>
            </a:lvl5pPr>
          </a:lstStyle>
          <a:p>
            <a:pPr lvl="1"/>
            <a:r>
              <a:rPr lang="en-US" altLang="zh-CN"/>
              <a:t>print("hi")</a:t>
            </a:r>
            <a:endParaRPr lang="zh-CN" altLang="en-US" dirty="0"/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22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38201" y="1545535"/>
            <a:ext cx="83327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本内容版权属</a:t>
            </a:r>
            <a:r>
              <a:rPr lang="zh-CN" altLang="en-US" sz="18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杭州饥人谷教育科技有限公司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（简称饥人谷）所有。</a:t>
            </a: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任何媒体、网站或个人未经本网协议授权不得转载、链接、转贴，</a:t>
            </a: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或以其他方式复制、发布和发表。</a:t>
            </a: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已获得饥人谷授权的媒体、网站或个人在使用时须注明「资料来源：饥人谷」 。</a:t>
            </a: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对于违反者，饥人谷将依法追究责任。</a:t>
            </a: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如果你想要购买本课程</a:t>
            </a: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请微信联系 </a:t>
            </a:r>
            <a:r>
              <a:rPr lang="en-US" altLang="zh-CN" sz="18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xiedaimala02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 </a:t>
            </a:r>
            <a:r>
              <a:rPr lang="en-US" altLang="zh-CN" sz="18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xiedaimala03</a:t>
            </a:r>
          </a:p>
          <a:p>
            <a:pPr>
              <a:lnSpc>
                <a:spcPct val="100000"/>
              </a:lnSpc>
            </a:pP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如果你发现有人盗用本课程</a:t>
            </a:r>
            <a:endParaRPr lang="en-US" altLang="zh-CN" sz="18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请微信联系 </a:t>
            </a:r>
            <a:r>
              <a:rPr lang="en-US" altLang="zh-CN" sz="18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xiedaimala02</a:t>
            </a:r>
            <a:r>
              <a:rPr lang="en-US" altLang="zh-CN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 </a:t>
            </a:r>
            <a:r>
              <a:rPr lang="en-US" altLang="zh-CN" sz="180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xiedaimala03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8200" y="286134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版权声明</a:t>
            </a:r>
          </a:p>
        </p:txBody>
      </p:sp>
    </p:spTree>
    <p:extLst>
      <p:ext uri="{BB962C8B-B14F-4D97-AF65-F5344CB8AC3E}">
        <p14:creationId xmlns:p14="http://schemas.microsoft.com/office/powerpoint/2010/main" val="3669282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3636750"/>
            <a:ext cx="105156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365000"/>
            <a:ext cx="10515600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559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2"/>
          <p:cNvSpPr>
            <a:spLocks noGrp="1"/>
          </p:cNvSpPr>
          <p:nvPr>
            <p:ph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buNone/>
              <a:defRPr/>
            </a:lvl1pPr>
            <a:lvl2pPr marL="0" indent="0" algn="ctr">
              <a:buNone/>
              <a:defRPr/>
            </a:lvl2pPr>
            <a:lvl3pPr marL="0" indent="0" algn="ctr">
              <a:buNone/>
              <a:defRPr/>
            </a:lvl3pPr>
            <a:lvl4pPr marL="0" indent="0" algn="ctr">
              <a:buNone/>
              <a:defRPr/>
            </a:lvl4pPr>
            <a:lvl5pPr marL="0" indent="0" algn="ctr">
              <a:buNone/>
              <a:defRPr/>
            </a:lvl5pPr>
          </a:lstStyle>
          <a:p>
            <a:pPr lvl="0"/>
            <a:r>
              <a:rPr lang="zh-CN" altLang="en-US" dirty="0"/>
              <a:t>背景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3636750"/>
            <a:ext cx="10515600" cy="71558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365000"/>
            <a:ext cx="10515600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02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6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04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8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151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838200" y="2692940"/>
            <a:ext cx="10515600" cy="757130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ctr">
              <a:defRPr sz="4800">
                <a:solidFill>
                  <a:srgbClr val="2B4576"/>
                </a:solidFill>
              </a:defRPr>
            </a:lvl1pPr>
          </a:lstStyle>
          <a:p>
            <a:r>
              <a:rPr lang="zh-CN" altLang="en-US" dirty="0"/>
              <a:t>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838200" y="3509546"/>
            <a:ext cx="10515600" cy="4247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副标题</a:t>
            </a:r>
          </a:p>
        </p:txBody>
      </p:sp>
      <p:sp>
        <p:nvSpPr>
          <p:cNvPr id="7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11353800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AA6B6B8B-E38A-4C92-8797-81FA559B2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1"/>
          <p:cNvSpPr>
            <a:spLocks noGrp="1"/>
          </p:cNvSpPr>
          <p:nvPr>
            <p:ph type="ftr" sz="quarter" idx="3"/>
          </p:nvPr>
        </p:nvSpPr>
        <p:spPr>
          <a:xfrm>
            <a:off x="11353800" y="6642000"/>
            <a:ext cx="83820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100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84F88"/>
            </a:gs>
            <a:gs pos="100000">
              <a:srgbClr val="1E2C6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6"/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zh-CN" altLang="en-US" dirty="0"/>
              <a:t>标题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838200" y="1260000"/>
            <a:ext cx="10515600" cy="538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11353799" y="6642000"/>
            <a:ext cx="838199" cy="216000"/>
          </a:xfrm>
          <a:prstGeom prst="rect">
            <a:avLst/>
          </a:prstGeom>
        </p:spPr>
        <p:txBody>
          <a:bodyPr vert="horz" wrap="none" lIns="0" tIns="0" rIns="72000" bIns="36000" rtlCol="0" anchor="b" anchorCtr="0"/>
          <a:lstStyle>
            <a:lvl1pPr algn="r">
              <a:defRPr sz="9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1353801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ctr"/>
          <a:lstStyle>
            <a:lvl1pPr algn="r">
              <a:defRPr sz="900">
                <a:solidFill>
                  <a:schemeClr val="bg1">
                    <a:lumMod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C71211B-FC85-4D01-81F5-233FD27A8BCC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FFC00A0-87D4-4A61-9BF9-412D314D1DAF}"/>
              </a:ext>
            </a:extLst>
          </p:cNvPr>
          <p:cNvSpPr txBox="1"/>
          <p:nvPr/>
        </p:nvSpPr>
        <p:spPr>
          <a:xfrm>
            <a:off x="5363962" y="6673056"/>
            <a:ext cx="109805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版权所有 </a:t>
            </a:r>
            <a:r>
              <a:rPr lang="en-US" altLang="zh-CN" sz="100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© </a:t>
            </a:r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饥人谷</a:t>
            </a:r>
          </a:p>
        </p:txBody>
      </p:sp>
    </p:spTree>
    <p:extLst>
      <p:ext uri="{BB962C8B-B14F-4D97-AF65-F5344CB8AC3E}">
        <p14:creationId xmlns:p14="http://schemas.microsoft.com/office/powerpoint/2010/main" val="48837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9" r:id="rId3"/>
    <p:sldLayoutId id="2147483675" r:id="rId4"/>
    <p:sldLayoutId id="2147483678" r:id="rId5"/>
    <p:sldLayoutId id="2147483677" r:id="rId6"/>
    <p:sldLayoutId id="2147483679" r:id="rId7"/>
    <p:sldLayoutId id="2147483680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0" indent="-360000" algn="l" defTabSz="685800" rtl="0" eaLnBrk="1" latinLnBrk="0" hangingPunct="1">
        <a:lnSpc>
          <a:spcPct val="100000"/>
        </a:lnSpc>
        <a:spcBef>
          <a:spcPts val="1600"/>
        </a:spcBef>
        <a:buFont typeface="Arial" panose="020B0604020202020204" pitchFamily="34" charset="0"/>
        <a:buChar char="•"/>
        <a:defRPr lang="zh-CN" altLang="en-US" sz="3600" kern="1200" dirty="0" smtClean="0">
          <a:solidFill>
            <a:srgbClr val="FFDE85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0" indent="-360000" algn="l" defTabSz="685800" rtl="0" eaLnBrk="1" latinLnBrk="0" hangingPunct="1">
        <a:lnSpc>
          <a:spcPct val="100000"/>
        </a:lnSpc>
        <a:spcBef>
          <a:spcPts val="375"/>
        </a:spcBef>
        <a:buSzPct val="100000"/>
        <a:buFont typeface="Wingdings" panose="05000000000000000000" pitchFamily="2" charset="2"/>
        <a:buChar char="ü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0" indent="-36000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0" indent="-36000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0" indent="-36000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F9FCFF"/>
            </a:gs>
            <a:gs pos="100000">
              <a:srgbClr val="EBF7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6"/>
          <p:cNvSpPr>
            <a:spLocks noGrp="1"/>
          </p:cNvSpPr>
          <p:nvPr>
            <p:ph type="title"/>
          </p:nvPr>
        </p:nvSpPr>
        <p:spPr>
          <a:xfrm>
            <a:off x="838200" y="360000"/>
            <a:ext cx="10515600" cy="75713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zh-CN" altLang="en-US" dirty="0"/>
              <a:t>标题</a:t>
            </a:r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838200" y="1261130"/>
            <a:ext cx="10515600" cy="5380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4"/>
          </p:nvPr>
        </p:nvSpPr>
        <p:spPr>
          <a:xfrm>
            <a:off x="11353800" y="0"/>
            <a:ext cx="838200" cy="216000"/>
          </a:xfrm>
          <a:prstGeom prst="rect">
            <a:avLst/>
          </a:prstGeom>
        </p:spPr>
        <p:txBody>
          <a:bodyPr vert="horz" wrap="none" lIns="0" tIns="36000" rIns="72000" bIns="0" rtlCol="0" anchor="t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AA6B6B8B-E38A-4C92-8797-81FA559B205F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3"/>
          </p:nvPr>
        </p:nvSpPr>
        <p:spPr>
          <a:xfrm>
            <a:off x="11353800" y="6642000"/>
            <a:ext cx="838200" cy="216000"/>
          </a:xfrm>
          <a:prstGeom prst="rect">
            <a:avLst/>
          </a:prstGeom>
        </p:spPr>
        <p:txBody>
          <a:bodyPr vert="horz" wrap="none" lIns="0" tIns="0" rIns="72000" bIns="3600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DF4C8E59-2062-4974-9D8C-C0D011B313F2}"/>
              </a:ext>
            </a:extLst>
          </p:cNvPr>
          <p:cNvSpPr txBox="1"/>
          <p:nvPr/>
        </p:nvSpPr>
        <p:spPr>
          <a:xfrm>
            <a:off x="5363962" y="6673056"/>
            <a:ext cx="1098058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版权所有 </a:t>
            </a:r>
            <a:r>
              <a:rPr lang="en-US" altLang="zh-CN" sz="100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© </a:t>
            </a:r>
            <a:r>
              <a:rPr lang="zh-CN" altLang="en-US" sz="100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饥人谷</a:t>
            </a:r>
          </a:p>
        </p:txBody>
      </p:sp>
    </p:spTree>
    <p:extLst>
      <p:ext uri="{BB962C8B-B14F-4D97-AF65-F5344CB8AC3E}">
        <p14:creationId xmlns:p14="http://schemas.microsoft.com/office/powerpoint/2010/main" val="95339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8" r:id="rId2"/>
    <p:sldLayoutId id="2147483690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2B4576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171450" indent="-36000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rgbClr val="2B457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0" indent="-360000" algn="l" defTabSz="685800" rtl="0" eaLnBrk="1" latinLnBrk="0" hangingPunct="1">
        <a:lnSpc>
          <a:spcPct val="100000"/>
        </a:lnSpc>
        <a:spcBef>
          <a:spcPts val="375"/>
        </a:spcBef>
        <a:buSzPct val="50000"/>
        <a:buFont typeface="Wingdings" panose="05000000000000000000" pitchFamily="2" charset="2"/>
        <a:buChar char="ü"/>
        <a:defRPr sz="2400" kern="1200">
          <a:solidFill>
            <a:srgbClr val="2B457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0" indent="-36000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rgbClr val="2B457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0" indent="-36000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2B457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0" indent="-36000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2B4576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catonmat.net/quine-in-no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093EF7-4EFD-4C80-A64F-FBE7EB31D9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两个面试题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FDB3E0C-95FF-497C-AAFE-605DB6AA4F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LazyMan </a:t>
            </a:r>
            <a:r>
              <a:rPr lang="zh-CN" altLang="en-US"/>
              <a:t>和 </a:t>
            </a:r>
            <a:r>
              <a:rPr lang="en-US" altLang="zh-CN"/>
              <a:t>Quine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294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B0194A-FBEA-4F68-86FE-070CE98CFE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/>
              <a:t>一些例子</a:t>
            </a:r>
          </a:p>
        </p:txBody>
      </p:sp>
      <p:sp>
        <p:nvSpPr>
          <p:cNvPr id="4" name="副标题 3">
            <a:extLst>
              <a:ext uri="{FF2B5EF4-FFF2-40B4-BE49-F238E27FC236}">
                <a16:creationId xmlns:a16="http://schemas.microsoft.com/office/drawing/2014/main" id="{299749FE-F862-492A-AD76-EDC03EA5E5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>
                <a:hlinkClick r:id="rId2"/>
              </a:rPr>
              <a:t>点击查看</a:t>
            </a:r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7535C4A-EFA9-49DD-B396-E0C987161B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509" y="756026"/>
            <a:ext cx="1545291" cy="18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6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2813F1-9389-4675-B6CE-B79E274D6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LazyMan</a:t>
            </a:r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7D38ED-831E-4319-8F98-E298EDF28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0000"/>
            <a:ext cx="5366657" cy="5382000"/>
          </a:xfrm>
        </p:spPr>
        <p:txBody>
          <a:bodyPr>
            <a:normAutofit/>
          </a:bodyPr>
          <a:lstStyle/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实现 </a:t>
            </a:r>
            <a:r>
              <a:rPr lang="en-US" altLang="zh-CN">
                <a:latin typeface="Consolas" panose="020B0609020204030204" pitchFamily="49" charset="0"/>
              </a:rPr>
              <a:t>LazyMan</a:t>
            </a:r>
            <a:r>
              <a:rPr lang="zh-CN" altLang="en-US">
                <a:latin typeface="Consolas" panose="020B0609020204030204" pitchFamily="49" charset="0"/>
              </a:rPr>
              <a:t>，能按以下方式调用：</a:t>
            </a:r>
          </a:p>
          <a:p>
            <a:pPr lvl="1" indent="0">
              <a:buNone/>
            </a:pPr>
            <a:r>
              <a:rPr lang="en-US" altLang="zh-CN">
                <a:solidFill>
                  <a:srgbClr val="FFFF00"/>
                </a:solidFill>
                <a:latin typeface="Consolas" panose="020B0609020204030204" pitchFamily="49" charset="0"/>
              </a:rPr>
              <a:t>&gt; LazyMan("Hank")</a:t>
            </a: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你好，我是 </a:t>
            </a:r>
            <a:r>
              <a:rPr lang="en-US" altLang="zh-CN">
                <a:latin typeface="Consolas" panose="020B0609020204030204" pitchFamily="49" charset="0"/>
              </a:rPr>
              <a:t>Hank</a:t>
            </a:r>
          </a:p>
          <a:p>
            <a:pPr lvl="1" indent="0">
              <a:buNone/>
            </a:pPr>
            <a:r>
              <a:rPr lang="en-US" altLang="zh-CN">
                <a:solidFill>
                  <a:srgbClr val="FFFF00"/>
                </a:solidFill>
                <a:latin typeface="Consolas" panose="020B0609020204030204" pitchFamily="49" charset="0"/>
              </a:rPr>
              <a:t>&gt; LazyMan("Hank").sleep(10)</a:t>
            </a:r>
          </a:p>
          <a:p>
            <a:pPr lvl="1" indent="0">
              <a:buNone/>
            </a:pPr>
            <a:r>
              <a:rPr lang="en-US" altLang="zh-CN">
                <a:solidFill>
                  <a:srgbClr val="FFFF00"/>
                </a:solidFill>
                <a:latin typeface="Consolas" panose="020B0609020204030204" pitchFamily="49" charset="0"/>
              </a:rPr>
              <a:t>  .eat("lunch")</a:t>
            </a: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你好，我是 </a:t>
            </a:r>
            <a:r>
              <a:rPr lang="en-US" altLang="zh-CN">
                <a:latin typeface="Consolas" panose="020B0609020204030204" pitchFamily="49" charset="0"/>
              </a:rPr>
              <a:t>Hank</a:t>
            </a: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（沉默十秒）</a:t>
            </a:r>
            <a:endParaRPr lang="en-US" altLang="zh-CN">
              <a:latin typeface="Consolas" panose="020B0609020204030204" pitchFamily="49" charset="0"/>
            </a:endParaRP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我醒了，我刚睡了 </a:t>
            </a:r>
            <a:r>
              <a:rPr lang="en-US" altLang="zh-CN">
                <a:latin typeface="Consolas" panose="020B0609020204030204" pitchFamily="49" charset="0"/>
              </a:rPr>
              <a:t>10 </a:t>
            </a:r>
            <a:r>
              <a:rPr lang="zh-CN" altLang="en-US">
                <a:latin typeface="Consolas" panose="020B0609020204030204" pitchFamily="49" charset="0"/>
              </a:rPr>
              <a:t>秒</a:t>
            </a:r>
            <a:endParaRPr lang="en-US" altLang="zh-CN">
              <a:latin typeface="Consolas" panose="020B0609020204030204" pitchFamily="49" charset="0"/>
            </a:endParaRP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吃午餐</a:t>
            </a:r>
            <a:endParaRPr lang="en-US" altLang="zh-CN">
              <a:latin typeface="Consolas" panose="020B0609020204030204" pitchFamily="49" charset="0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27DDDCBF-90C1-44FA-977E-3237325E8BF4}"/>
              </a:ext>
            </a:extLst>
          </p:cNvPr>
          <p:cNvSpPr txBox="1">
            <a:spLocks/>
          </p:cNvSpPr>
          <p:nvPr/>
        </p:nvSpPr>
        <p:spPr>
          <a:xfrm>
            <a:off x="6281058" y="1260000"/>
            <a:ext cx="5366657" cy="538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-360000" algn="l" defTabSz="685800" rtl="0" eaLnBrk="1" latinLnBrk="0" hangingPunct="1">
              <a:lnSpc>
                <a:spcPct val="10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lang="zh-CN" altLang="en-US" sz="3600" kern="1200" dirty="0" smtClean="0">
                <a:solidFill>
                  <a:srgbClr val="FFDE85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0" indent="-3600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SzPct val="100000"/>
              <a:buFont typeface="Wingdings" panose="05000000000000000000" pitchFamily="2" charset="2"/>
              <a:buChar char="ü"/>
              <a:defRPr lang="zh-CN" altLang="en-US" sz="24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0" indent="-3600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zh-CN" altLang="en-US" sz="20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0" indent="-3600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zh-CN" altLang="en-US" sz="1800" kern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0" indent="-360000" algn="l" defTabSz="685800" rtl="0" eaLnBrk="1" latinLnBrk="0" hangingPunct="1">
              <a:lnSpc>
                <a:spcPct val="10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lang="zh-CN" altLang="en-US" sz="1800" kern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>
              <a:buFont typeface="Wingdings" panose="05000000000000000000" pitchFamily="2" charset="2"/>
              <a:buNone/>
            </a:pPr>
            <a:r>
              <a:rPr lang="en-US" altLang="zh-CN">
                <a:solidFill>
                  <a:srgbClr val="FFFF00"/>
                </a:solidFill>
                <a:latin typeface="Consolas" panose="020B0609020204030204" pitchFamily="49" charset="0"/>
              </a:rPr>
              <a:t>&gt; LazyMan("Hank").eat("lunch")</a:t>
            </a:r>
          </a:p>
          <a:p>
            <a:pPr lvl="1" indent="0">
              <a:buFont typeface="Wingdings" panose="05000000000000000000" pitchFamily="2" charset="2"/>
              <a:buNone/>
            </a:pPr>
            <a:r>
              <a:rPr lang="en-US" altLang="zh-CN">
                <a:solidFill>
                  <a:srgbClr val="FFFF00"/>
                </a:solidFill>
                <a:latin typeface="Consolas" panose="020B0609020204030204" pitchFamily="49" charset="0"/>
              </a:rPr>
              <a:t>  .eat("supper")</a:t>
            </a: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你好，我是 </a:t>
            </a:r>
            <a:r>
              <a:rPr lang="en-US" altLang="zh-CN">
                <a:latin typeface="Consolas" panose="020B0609020204030204" pitchFamily="49" charset="0"/>
              </a:rPr>
              <a:t>Hank</a:t>
            </a: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吃午餐</a:t>
            </a:r>
            <a:endParaRPr lang="en-US" altLang="zh-CN">
              <a:latin typeface="Consolas" panose="020B0609020204030204" pitchFamily="49" charset="0"/>
            </a:endParaRP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吃晚餐</a:t>
            </a:r>
            <a:endParaRPr lang="en-US" altLang="zh-CN">
              <a:latin typeface="Consolas" panose="020B0609020204030204" pitchFamily="49" charset="0"/>
            </a:endParaRPr>
          </a:p>
          <a:p>
            <a:pPr lvl="1" indent="0">
              <a:buFont typeface="Wingdings" panose="05000000000000000000" pitchFamily="2" charset="2"/>
              <a:buNone/>
            </a:pPr>
            <a:r>
              <a:rPr lang="en-US" altLang="zh-CN">
                <a:solidFill>
                  <a:srgbClr val="FFFF00"/>
                </a:solidFill>
                <a:latin typeface="Consolas" panose="020B0609020204030204" pitchFamily="49" charset="0"/>
              </a:rPr>
              <a:t>&gt; LazyMan("Hank").sleepFirst(5)</a:t>
            </a:r>
          </a:p>
          <a:p>
            <a:pPr lvl="1" indent="0">
              <a:buFont typeface="Wingdings" panose="05000000000000000000" pitchFamily="2" charset="2"/>
              <a:buNone/>
            </a:pPr>
            <a:r>
              <a:rPr lang="en-US" altLang="zh-CN">
                <a:solidFill>
                  <a:srgbClr val="FFFF00"/>
                </a:solidFill>
                <a:latin typeface="Consolas" panose="020B0609020204030204" pitchFamily="49" charset="0"/>
              </a:rPr>
              <a:t>  .eat("supper")</a:t>
            </a:r>
          </a:p>
          <a:p>
            <a:pPr lvl="1" indent="0">
              <a:buFont typeface="Wingdings" panose="05000000000000000000" pitchFamily="2" charset="2"/>
              <a:buNone/>
            </a:pPr>
            <a:r>
              <a:rPr lang="zh-CN" altLang="en-US">
                <a:latin typeface="Consolas" panose="020B0609020204030204" pitchFamily="49" charset="0"/>
              </a:rPr>
              <a:t>（沉默五秒）</a:t>
            </a: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我醒了，我刚睡了 </a:t>
            </a:r>
            <a:r>
              <a:rPr lang="en-US" altLang="zh-CN">
                <a:latin typeface="Consolas" panose="020B0609020204030204" pitchFamily="49" charset="0"/>
              </a:rPr>
              <a:t>5 </a:t>
            </a:r>
            <a:r>
              <a:rPr lang="zh-CN" altLang="en-US">
                <a:latin typeface="Consolas" panose="020B0609020204030204" pitchFamily="49" charset="0"/>
              </a:rPr>
              <a:t>秒</a:t>
            </a:r>
            <a:endParaRPr lang="en-US" altLang="zh-CN">
              <a:latin typeface="Consolas" panose="020B0609020204030204" pitchFamily="49" charset="0"/>
            </a:endParaRP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你好，我是 </a:t>
            </a:r>
            <a:r>
              <a:rPr lang="en-US" altLang="zh-CN">
                <a:latin typeface="Consolas" panose="020B0609020204030204" pitchFamily="49" charset="0"/>
              </a:rPr>
              <a:t>Hank</a:t>
            </a:r>
          </a:p>
          <a:p>
            <a:pPr lvl="1" indent="0">
              <a:buNone/>
            </a:pPr>
            <a:r>
              <a:rPr lang="zh-CN" altLang="en-US">
                <a:latin typeface="Consolas" panose="020B0609020204030204" pitchFamily="49" charset="0"/>
              </a:rPr>
              <a:t>吃晚餐</a:t>
            </a:r>
            <a:endParaRPr lang="en-US" altLang="zh-CN">
              <a:latin typeface="Consolas" panose="020B0609020204030204" pitchFamily="49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03EDC29-18B2-4C9C-A637-1B2799999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916" y="4861344"/>
            <a:ext cx="1464609" cy="1780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91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A45EE5-7318-4086-9433-7AE230B54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题目评价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C38560-C944-4850-BFC8-523A23CD7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面试难度（当场给出代码）</a:t>
            </a:r>
            <a:endParaRPr lang="en-US" altLang="zh-CN"/>
          </a:p>
          <a:p>
            <a:pPr lvl="1"/>
            <a:r>
              <a:rPr lang="zh-CN" altLang="en-US"/>
              <a:t>第一次遇到就独立搞定：新手</a:t>
            </a:r>
            <a:r>
              <a:rPr lang="zh-CN" altLang="en-US">
                <a:solidFill>
                  <a:srgbClr val="FFFF00"/>
                </a:solidFill>
              </a:rPr>
              <a:t>很难解决</a:t>
            </a:r>
            <a:endParaRPr lang="en-US" altLang="zh-CN">
              <a:solidFill>
                <a:srgbClr val="FFFF00"/>
              </a:solidFill>
            </a:endParaRPr>
          </a:p>
          <a:p>
            <a:pPr lvl="1"/>
            <a:r>
              <a:rPr lang="zh-CN" altLang="en-US"/>
              <a:t>遇到过再做一次：需要</a:t>
            </a:r>
            <a:r>
              <a:rPr lang="zh-CN" altLang="en-US">
                <a:solidFill>
                  <a:srgbClr val="FFFF00"/>
                </a:solidFill>
              </a:rPr>
              <a:t>重新推理</a:t>
            </a:r>
            <a:r>
              <a:rPr lang="zh-CN" altLang="en-US"/>
              <a:t>，也不简单</a:t>
            </a:r>
            <a:endParaRPr lang="en-US" altLang="zh-CN"/>
          </a:p>
          <a:p>
            <a:r>
              <a:rPr lang="zh-CN" altLang="en-US"/>
              <a:t>拉分度：优秀</a:t>
            </a:r>
            <a:endParaRPr lang="en-US" altLang="zh-CN"/>
          </a:p>
          <a:p>
            <a:pPr lvl="1"/>
            <a:r>
              <a:rPr lang="zh-CN" altLang="en-US"/>
              <a:t>数据结构、异步等概念理解清晰者，容易解答</a:t>
            </a:r>
            <a:endParaRPr lang="en-US" altLang="zh-CN"/>
          </a:p>
          <a:p>
            <a:pPr lvl="1"/>
            <a:r>
              <a:rPr lang="zh-CN" altLang="en-US"/>
              <a:t>基础不扎实者，搞不定</a:t>
            </a:r>
            <a:endParaRPr lang="en-US" altLang="zh-CN"/>
          </a:p>
          <a:p>
            <a:pPr lvl="1"/>
            <a:r>
              <a:rPr lang="zh-CN" altLang="en-US"/>
              <a:t>但题目再好，也怕押题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8C17B03-52E4-408F-8D97-4ECC36106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952" y="522755"/>
            <a:ext cx="1545291" cy="18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49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0294BA-B8DB-4E95-B78B-3D625F785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技巧一：先定框架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1AC77E-2745-4828-A640-82F8E2BBC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LazyMan = ()=&gt;{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return 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sleep(){},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eat(){},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sleepFirst(){}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}</a:t>
            </a:r>
          </a:p>
          <a:p>
            <a:pPr lvl="1" indent="0">
              <a:buNone/>
            </a:pPr>
            <a:endParaRPr lang="en-US" altLang="zh-CN">
              <a:latin typeface="Consolas" panose="020B0609020204030204" pitchFamily="49" charset="0"/>
            </a:endParaRP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//</a:t>
            </a:r>
            <a:r>
              <a:rPr lang="zh-CN" altLang="en-US">
                <a:latin typeface="Consolas" panose="020B0609020204030204" pitchFamily="49" charset="0"/>
              </a:rPr>
              <a:t> 封装 </a:t>
            </a:r>
            <a:r>
              <a:rPr lang="en-US" altLang="zh-CN">
                <a:latin typeface="Consolas" panose="020B0609020204030204" pitchFamily="49" charset="0"/>
              </a:rPr>
              <a:t>jQuery</a:t>
            </a:r>
            <a:endParaRPr lang="zh-CN" altLang="en-US">
              <a:latin typeface="Consolas" panose="020B0609020204030204" pitchFamily="49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E8BD512-0E05-4F62-9BC1-A85C83417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952" y="522755"/>
            <a:ext cx="1545291" cy="18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01C382-100D-412F-88DB-244C73A1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技巧二：走一步看一步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B90407-53A9-439B-AD9F-AD6FCDDFC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0736"/>
            <a:ext cx="10515600" cy="4021264"/>
          </a:xfrm>
        </p:spPr>
        <p:txBody>
          <a:bodyPr/>
          <a:lstStyle/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LazyMan = (name)=&gt;{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</a:t>
            </a:r>
            <a:r>
              <a:rPr lang="en-US" altLang="zh-CN">
                <a:solidFill>
                  <a:srgbClr val="92D050"/>
                </a:solidFill>
                <a:latin typeface="Consolas" panose="020B0609020204030204" pitchFamily="49" charset="0"/>
              </a:rPr>
              <a:t>console.log(`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你好，我是 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${name}</a:t>
            </a:r>
            <a:r>
              <a:rPr lang="en-US" altLang="zh-CN">
                <a:solidFill>
                  <a:srgbClr val="92D050"/>
                </a:solidFill>
                <a:latin typeface="Consolas" panose="020B0609020204030204" pitchFamily="49" charset="0"/>
              </a:rPr>
              <a:t>`)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return 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sleep(){},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eat(){},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sleepFirst(){}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}</a:t>
            </a:r>
            <a:endParaRPr lang="zh-CN" altLang="en-US">
              <a:latin typeface="Consolas" panose="020B0609020204030204" pitchFamily="49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B8709B-2F29-4E43-B3DA-1078590A8C54}"/>
              </a:ext>
            </a:extLst>
          </p:cNvPr>
          <p:cNvSpPr txBox="1"/>
          <p:nvPr/>
        </p:nvSpPr>
        <p:spPr>
          <a:xfrm>
            <a:off x="838200" y="1316217"/>
            <a:ext cx="6096680" cy="88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&gt; LazyMan("Hank")</a:t>
            </a:r>
          </a:p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你好，我是 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Hank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F272892-3CA2-41CB-BD33-2E5C618E7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952" y="522755"/>
            <a:ext cx="1545291" cy="18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BBB8709B-2F29-4E43-B3DA-1078590A8C54}"/>
              </a:ext>
            </a:extLst>
          </p:cNvPr>
          <p:cNvSpPr txBox="1"/>
          <p:nvPr/>
        </p:nvSpPr>
        <p:spPr>
          <a:xfrm>
            <a:off x="838200" y="1316217"/>
            <a:ext cx="6096680" cy="2564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&gt; LazyMan("Hank").sleep(10)</a:t>
            </a:r>
          </a:p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  .eat("lunch")</a:t>
            </a:r>
          </a:p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你好，我是 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Hank</a:t>
            </a:r>
          </a:p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（沉默十秒）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微软雅黑" panose="020B0503020204020204" pitchFamily="34" charset="-122"/>
              <a:cs typeface="+mn-cs"/>
            </a:endParaRPr>
          </a:p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我醒了，我刚睡了 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10 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秒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微软雅黑" panose="020B0503020204020204" pitchFamily="34" charset="-122"/>
              <a:cs typeface="+mn-cs"/>
            </a:endParaRPr>
          </a:p>
          <a:p>
            <a:pPr marL="0" marR="0" lvl="1" indent="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吃午餐</a:t>
            </a:r>
            <a:endParaRPr kumimoji="0" lang="en-US" altLang="zh-CN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olas" panose="020B0609020204030204" pitchFamily="49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8001C382-100D-412F-88DB-244C73A1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技巧三：疯狂打脸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B90407-53A9-439B-AD9F-AD6FCDDFC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9006" y="2016579"/>
            <a:ext cx="6935562" cy="4625421"/>
          </a:xfrm>
        </p:spPr>
        <p:txBody>
          <a:bodyPr>
            <a:normAutofit fontScale="70000" lnSpcReduction="20000"/>
          </a:bodyPr>
          <a:lstStyle/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LazyMan = (name)=&gt;{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console.log(`</a:t>
            </a:r>
            <a:r>
              <a:rPr kumimoji="0" lang="zh-CN" altLang="en-US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你好，我是 </a:t>
            </a:r>
            <a:r>
              <a:rPr kumimoji="0" lang="en-US" altLang="zh-CN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onsolas" panose="020B0609020204030204" pitchFamily="49" charset="0"/>
                <a:ea typeface="微软雅黑" panose="020B0503020204020204" pitchFamily="34" charset="-122"/>
                <a:cs typeface="+mn-cs"/>
              </a:rPr>
              <a:t>${name}</a:t>
            </a:r>
            <a:r>
              <a:rPr lang="en-US" altLang="zh-CN">
                <a:latin typeface="Consolas" panose="020B0609020204030204" pitchFamily="49" charset="0"/>
              </a:rPr>
              <a:t>`)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var api = 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sleep(n){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var t1 = Date.now()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while(Date.now() - t1 &lt; 10000){}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console.log(`</a:t>
            </a:r>
            <a:r>
              <a:rPr lang="zh-CN" altLang="en-US">
                <a:latin typeface="Consolas" panose="020B0609020204030204" pitchFamily="49" charset="0"/>
              </a:rPr>
              <a:t>我醒了，我刚睡了</a:t>
            </a:r>
            <a:r>
              <a:rPr lang="en-US" altLang="zh-CN">
                <a:latin typeface="Consolas" panose="020B0609020204030204" pitchFamily="49" charset="0"/>
              </a:rPr>
              <a:t>${n}</a:t>
            </a:r>
            <a:r>
              <a:rPr lang="zh-CN" altLang="en-US">
                <a:latin typeface="Consolas" panose="020B0609020204030204" pitchFamily="49" charset="0"/>
              </a:rPr>
              <a:t>秒</a:t>
            </a:r>
            <a:r>
              <a:rPr lang="en-US" altLang="zh-CN">
                <a:latin typeface="Consolas" panose="020B0609020204030204" pitchFamily="49" charset="0"/>
              </a:rPr>
              <a:t>`)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return api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},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eat(type){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console.log( type === 'lunch' ?'</a:t>
            </a:r>
            <a:r>
              <a:rPr lang="zh-CN" altLang="en-US">
                <a:latin typeface="Consolas" panose="020B0609020204030204" pitchFamily="49" charset="0"/>
              </a:rPr>
              <a:t>吃午餐</a:t>
            </a:r>
            <a:r>
              <a:rPr lang="en-US" altLang="zh-CN">
                <a:latin typeface="Consolas" panose="020B0609020204030204" pitchFamily="49" charset="0"/>
              </a:rPr>
              <a:t>':'</a:t>
            </a:r>
            <a:r>
              <a:rPr lang="zh-CN" altLang="en-US">
                <a:latin typeface="Consolas" panose="020B0609020204030204" pitchFamily="49" charset="0"/>
              </a:rPr>
              <a:t>吃晚餐</a:t>
            </a:r>
            <a:r>
              <a:rPr lang="en-US" altLang="zh-CN">
                <a:latin typeface="Consolas" panose="020B0609020204030204" pitchFamily="49" charset="0"/>
              </a:rPr>
              <a:t>')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return api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},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sleepFirst(){}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return api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}</a:t>
            </a:r>
            <a:endParaRPr lang="zh-CN" altLang="en-US">
              <a:latin typeface="Consolas" panose="020B0609020204030204" pitchFamily="49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7871755-A202-4120-BD1C-8A805B17F2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699" y="4329289"/>
            <a:ext cx="1545291" cy="18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1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B90407-53A9-439B-AD9F-AD6FCDDFC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004" y="187725"/>
            <a:ext cx="5571178" cy="6454275"/>
          </a:xfrm>
        </p:spPr>
        <p:txBody>
          <a:bodyPr>
            <a:normAutofit fontScale="85000" lnSpcReduction="10000"/>
          </a:bodyPr>
          <a:lstStyle/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LazyMan = (name)=&gt;{   // LazyMan('Frank').sleepFirst(5).eat('supper')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var queue = []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const task = () =&gt; {console.log(`</a:t>
            </a:r>
            <a:r>
              <a:rPr lang="zh-CN" altLang="en-US">
                <a:latin typeface="Consolas" panose="020B0609020204030204" pitchFamily="49" charset="0"/>
              </a:rPr>
              <a:t>你好，我是</a:t>
            </a:r>
            <a:r>
              <a:rPr lang="en-US" altLang="zh-CN">
                <a:latin typeface="Consolas" panose="020B0609020204030204" pitchFamily="49" charset="0"/>
              </a:rPr>
              <a:t>${name}`); next()}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queue.push(task)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const next = ()=&gt;{ const first = queue.shift(); first?.() 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var api = 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_x: queue,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sleep(n){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const task = ()=&gt; {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  setTimeout(()=&gt;{console.log(`</a:t>
            </a:r>
            <a:r>
              <a:rPr lang="zh-CN" altLang="en-US">
                <a:latin typeface="Consolas" panose="020B0609020204030204" pitchFamily="49" charset="0"/>
              </a:rPr>
              <a:t>我醒了，我刚睡了</a:t>
            </a:r>
            <a:r>
              <a:rPr lang="en-US" altLang="zh-CN">
                <a:latin typeface="Consolas" panose="020B0609020204030204" pitchFamily="49" charset="0"/>
              </a:rPr>
              <a:t>${n}</a:t>
            </a:r>
            <a:r>
              <a:rPr lang="zh-CN" altLang="en-US">
                <a:latin typeface="Consolas" panose="020B0609020204030204" pitchFamily="49" charset="0"/>
              </a:rPr>
              <a:t>秒</a:t>
            </a:r>
            <a:r>
              <a:rPr lang="en-US" altLang="zh-CN">
                <a:latin typeface="Consolas" panose="020B0609020204030204" pitchFamily="49" charset="0"/>
              </a:rPr>
              <a:t>`); next()},n*1000)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}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queue.push(task)</a:t>
            </a: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  return api</a:t>
            </a:r>
          </a:p>
          <a:p>
            <a:pPr lvl="1" indent="0">
              <a:buNone/>
            </a:pPr>
            <a:endParaRPr lang="en-US" altLang="zh-CN">
              <a:latin typeface="Consolas" panose="020B0609020204030204" pitchFamily="49" charset="0"/>
            </a:endParaRPr>
          </a:p>
          <a:p>
            <a:pPr lvl="1" indent="0">
              <a:buNone/>
            </a:pPr>
            <a:r>
              <a:rPr lang="en-US" altLang="zh-CN">
                <a:latin typeface="Consolas" panose="020B0609020204030204" pitchFamily="49" charset="0"/>
              </a:rPr>
              <a:t>    },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F1A6217-9F3C-46A1-90AC-DC47BBDFCFA3}"/>
              </a:ext>
            </a:extLst>
          </p:cNvPr>
          <p:cNvSpPr txBox="1"/>
          <p:nvPr/>
        </p:nvSpPr>
        <p:spPr>
          <a:xfrm>
            <a:off x="5500025" y="258545"/>
            <a:ext cx="609499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eat(type){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const task = ()=&gt; {console.log(type === 'lunch' ? '</a:t>
            </a:r>
            <a:r>
              <a:rPr lang="zh-CN" altLang="en-US" sz="2000">
                <a:solidFill>
                  <a:schemeClr val="bg1"/>
                </a:solidFill>
                <a:latin typeface="Consolas" panose="020B0609020204030204" pitchFamily="49" charset="0"/>
              </a:rPr>
              <a:t>吃午餐</a:t>
            </a: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':'</a:t>
            </a:r>
            <a:r>
              <a:rPr lang="zh-CN" altLang="en-US" sz="2000">
                <a:solidFill>
                  <a:schemeClr val="bg1"/>
                </a:solidFill>
                <a:latin typeface="Consolas" panose="020B0609020204030204" pitchFamily="49" charset="0"/>
              </a:rPr>
              <a:t>吃晚餐</a:t>
            </a: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'); next()}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queue.push(task)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return api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},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sleepFirst(n){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const task = ()=&gt; {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  setTimeout(()=&gt;{console.log(`</a:t>
            </a:r>
            <a:r>
              <a:rPr lang="zh-CN" altLang="en-US" sz="2000">
                <a:solidFill>
                  <a:schemeClr val="bg1"/>
                </a:solidFill>
                <a:latin typeface="Consolas" panose="020B0609020204030204" pitchFamily="49" charset="0"/>
              </a:rPr>
              <a:t>我醒了，我刚睡了</a:t>
            </a: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${n}</a:t>
            </a:r>
            <a:r>
              <a:rPr lang="zh-CN" altLang="en-US" sz="2000">
                <a:solidFill>
                  <a:schemeClr val="bg1"/>
                </a:solidFill>
                <a:latin typeface="Consolas" panose="020B0609020204030204" pitchFamily="49" charset="0"/>
              </a:rPr>
              <a:t>秒</a:t>
            </a: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`); next()},n*1000)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}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queue.unshift(task)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  return api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  }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}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setTimeout(()=&gt;{ next() })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  return api</a:t>
            </a:r>
          </a:p>
          <a:p>
            <a:pPr lvl="1" indent="0">
              <a:buNone/>
            </a:pPr>
            <a:r>
              <a:rPr lang="en-US" altLang="zh-CN" sz="200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  <a:endParaRPr lang="zh-CN" altLang="en-US" sz="200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24632707-D6B9-456E-8760-28084A394F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8233" y="1344896"/>
            <a:ext cx="1264679" cy="153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058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01C382-100D-412F-88DB-244C73A18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技巧四：队列 </a:t>
            </a:r>
            <a:r>
              <a:rPr lang="en-US" altLang="zh-CN"/>
              <a:t>+ </a:t>
            </a:r>
            <a:r>
              <a:rPr lang="zh-CN" altLang="en-US"/>
              <a:t>回调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23F8A77-4E3D-45B8-B5E8-1B765A72F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/>
              <a:t>思路</a:t>
            </a:r>
            <a:endParaRPr lang="en-US" altLang="zh-CN"/>
          </a:p>
          <a:p>
            <a:pPr lvl="1"/>
            <a:r>
              <a:rPr lang="zh-CN" altLang="en-US"/>
              <a:t>所有 </a:t>
            </a:r>
            <a:r>
              <a:rPr lang="en-US" altLang="zh-CN"/>
              <a:t>API </a:t>
            </a:r>
            <a:r>
              <a:rPr lang="zh-CN" altLang="en-US"/>
              <a:t>都只是往 </a:t>
            </a:r>
            <a:r>
              <a:rPr lang="en-US" altLang="zh-CN"/>
              <a:t>queue </a:t>
            </a:r>
            <a:r>
              <a:rPr lang="zh-CN" altLang="en-US"/>
              <a:t>里添加函数</a:t>
            </a:r>
            <a:endParaRPr lang="en-US" altLang="zh-CN"/>
          </a:p>
          <a:p>
            <a:pPr lvl="1"/>
            <a:r>
              <a:rPr lang="zh-CN" altLang="en-US"/>
              <a:t>所有 </a:t>
            </a:r>
            <a:r>
              <a:rPr lang="en-US" altLang="zh-CN"/>
              <a:t>API </a:t>
            </a:r>
            <a:r>
              <a:rPr lang="zh-CN" altLang="en-US"/>
              <a:t>都执行完了，再从 </a:t>
            </a:r>
            <a:r>
              <a:rPr lang="en-US" altLang="zh-CN"/>
              <a:t>queue </a:t>
            </a:r>
            <a:r>
              <a:rPr lang="zh-CN" altLang="en-US"/>
              <a:t>里面抽出函数执行</a:t>
            </a:r>
            <a:endParaRPr lang="en-US" altLang="zh-CN"/>
          </a:p>
          <a:p>
            <a:pPr lvl="1"/>
            <a:r>
              <a:rPr lang="zh-CN" altLang="en-US"/>
              <a:t>每个函数执行完了之后，调用 </a:t>
            </a:r>
            <a:r>
              <a:rPr lang="en-US" altLang="zh-CN"/>
              <a:t>next </a:t>
            </a:r>
            <a:r>
              <a:rPr lang="zh-CN" altLang="en-US"/>
              <a:t>执行下一个函数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D4267829-4010-44B2-B57C-740F435D4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564" y="4287931"/>
            <a:ext cx="1545291" cy="18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381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D188816C-150D-4E6D-B12F-0DA266B211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/>
              <a:t>Quine</a:t>
            </a:r>
            <a:endParaRPr lang="zh-CN" altLang="en-US"/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425A0A79-9F92-4FFF-9373-28F2620D25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/>
              <a:t>请写出一个程序，它能打印出自身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0872AB0-A359-4D4C-AEC8-2462421E62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587" y="542925"/>
            <a:ext cx="1545291" cy="187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678932"/>
      </p:ext>
    </p:extLst>
  </p:cSld>
  <p:clrMapOvr>
    <a:masterClrMapping/>
  </p:clrMapOvr>
</p:sld>
</file>

<file path=ppt/theme/theme1.xml><?xml version="1.0" encoding="utf-8"?>
<a:theme xmlns:a="http://schemas.openxmlformats.org/drawingml/2006/main" name="饥人谷2020">
  <a:themeElements>
    <a:clrScheme name="自定义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00"/>
      </a:hlink>
      <a:folHlink>
        <a:srgbClr val="FFFF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饥人谷2020" id="{1B068D0E-6207-44DA-B94D-E365E41BE825}" vid="{03C44707-E500-4C3D-B8DF-19E9146A2F29}"/>
    </a:ext>
  </a:extLst>
</a:theme>
</file>

<file path=ppt/theme/theme2.xml><?xml version="1.0" encoding="utf-8"?>
<a:theme xmlns:a="http://schemas.openxmlformats.org/drawingml/2006/main" name="饥人谷2019浅色主题​​">
  <a:themeElements>
    <a:clrScheme name="自定义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0000"/>
      </a:hlink>
      <a:folHlink>
        <a:srgbClr val="FF00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vaScript 入门.pptx" id="{B812C777-9E68-4F43-B758-EBA532ADB484}" vid="{D326234F-4341-4D06-8CC1-2D740558C2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饥人谷2020</Template>
  <TotalTime>552</TotalTime>
  <Words>701</Words>
  <Application>Microsoft Office PowerPoint</Application>
  <PresentationFormat>宽屏</PresentationFormat>
  <Paragraphs>116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思源黑体</vt:lpstr>
      <vt:lpstr>微软雅黑</vt:lpstr>
      <vt:lpstr>Arial</vt:lpstr>
      <vt:lpstr>Consolas</vt:lpstr>
      <vt:lpstr>Wingdings</vt:lpstr>
      <vt:lpstr>饥人谷2020</vt:lpstr>
      <vt:lpstr>饥人谷2019浅色主题​​</vt:lpstr>
      <vt:lpstr>两个面试题</vt:lpstr>
      <vt:lpstr>LazyMan</vt:lpstr>
      <vt:lpstr>题目评价</vt:lpstr>
      <vt:lpstr>技巧一：先定框架</vt:lpstr>
      <vt:lpstr>技巧二：走一步看一步</vt:lpstr>
      <vt:lpstr>技巧三：疯狂打脸</vt:lpstr>
      <vt:lpstr>PowerPoint 演示文稿</vt:lpstr>
      <vt:lpstr>技巧四：队列 + 回调</vt:lpstr>
      <vt:lpstr>Quine</vt:lpstr>
      <vt:lpstr>一些例子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两个面试题</dc:title>
  <dc:creator>方 方</dc:creator>
  <cp:lastModifiedBy>方 方</cp:lastModifiedBy>
  <cp:revision>91</cp:revision>
  <dcterms:created xsi:type="dcterms:W3CDTF">2020-12-18T04:37:47Z</dcterms:created>
  <dcterms:modified xsi:type="dcterms:W3CDTF">2020-12-18T13:49:53Z</dcterms:modified>
</cp:coreProperties>
</file>